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3"/>
  </p:notesMasterIdLst>
  <p:sldIdLst>
    <p:sldId id="645" r:id="rId2"/>
    <p:sldId id="670" r:id="rId3"/>
    <p:sldId id="651" r:id="rId4"/>
    <p:sldId id="646" r:id="rId5"/>
    <p:sldId id="649" r:id="rId6"/>
    <p:sldId id="650" r:id="rId7"/>
    <p:sldId id="652" r:id="rId8"/>
    <p:sldId id="653" r:id="rId9"/>
    <p:sldId id="654" r:id="rId10"/>
    <p:sldId id="655" r:id="rId11"/>
    <p:sldId id="656" r:id="rId12"/>
    <p:sldId id="657" r:id="rId13"/>
    <p:sldId id="658" r:id="rId14"/>
    <p:sldId id="659" r:id="rId15"/>
    <p:sldId id="660" r:id="rId16"/>
    <p:sldId id="690" r:id="rId17"/>
    <p:sldId id="671" r:id="rId18"/>
    <p:sldId id="672" r:id="rId19"/>
    <p:sldId id="673" r:id="rId20"/>
    <p:sldId id="674" r:id="rId21"/>
    <p:sldId id="675" r:id="rId22"/>
    <p:sldId id="676" r:id="rId23"/>
    <p:sldId id="677" r:id="rId24"/>
    <p:sldId id="678" r:id="rId25"/>
    <p:sldId id="679" r:id="rId26"/>
    <p:sldId id="680" r:id="rId27"/>
    <p:sldId id="681" r:id="rId28"/>
    <p:sldId id="682" r:id="rId29"/>
    <p:sldId id="683" r:id="rId30"/>
    <p:sldId id="684" r:id="rId31"/>
    <p:sldId id="685" r:id="rId32"/>
    <p:sldId id="686" r:id="rId33"/>
    <p:sldId id="687" r:id="rId34"/>
    <p:sldId id="691" r:id="rId35"/>
    <p:sldId id="688" r:id="rId36"/>
    <p:sldId id="692" r:id="rId37"/>
    <p:sldId id="693" r:id="rId38"/>
    <p:sldId id="694" r:id="rId39"/>
    <p:sldId id="695" r:id="rId40"/>
    <p:sldId id="696" r:id="rId41"/>
    <p:sldId id="697" r:id="rId42"/>
    <p:sldId id="698" r:id="rId43"/>
    <p:sldId id="699" r:id="rId44"/>
    <p:sldId id="700" r:id="rId45"/>
    <p:sldId id="701" r:id="rId46"/>
    <p:sldId id="702" r:id="rId47"/>
    <p:sldId id="703" r:id="rId48"/>
    <p:sldId id="704" r:id="rId49"/>
    <p:sldId id="705" r:id="rId50"/>
    <p:sldId id="706" r:id="rId51"/>
    <p:sldId id="707" r:id="rId52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0021"/>
    <a:srgbClr val="FE4C54"/>
    <a:srgbClr val="CCCCCC"/>
    <a:srgbClr val="CC0000"/>
    <a:srgbClr val="2DC6E6"/>
    <a:srgbClr val="FF99FF"/>
    <a:srgbClr val="FE4B52"/>
    <a:srgbClr val="FFFFFF"/>
    <a:srgbClr val="B4AA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어두운 스타일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865" autoAdjust="0"/>
    <p:restoredTop sz="91438" autoAdjust="0"/>
  </p:normalViewPr>
  <p:slideViewPr>
    <p:cSldViewPr>
      <p:cViewPr>
        <p:scale>
          <a:sx n="131" d="100"/>
          <a:sy n="131" d="100"/>
        </p:scale>
        <p:origin x="528" y="51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2966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notesMaster" Target="notesMasters/notesMaster1.xml"/><Relationship Id="rId54" Type="http://schemas.openxmlformats.org/officeDocument/2006/relationships/presProps" Target="presProps.xml"/><Relationship Id="rId55" Type="http://schemas.openxmlformats.org/officeDocument/2006/relationships/viewProps" Target="viewProps.xml"/><Relationship Id="rId56" Type="http://schemas.openxmlformats.org/officeDocument/2006/relationships/theme" Target="theme/theme1.xml"/><Relationship Id="rId57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CA654E-EBD9-4CE9-AAD0-9BCA047E2E1D}" type="datetimeFigureOut">
              <a:rPr lang="ko-KR" altLang="en-US" smtClean="0"/>
              <a:pPr/>
              <a:t>2016. 7. 19.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7970E3-E969-4B5B-B387-9B817F0C226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89948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51520" y="1196752"/>
            <a:ext cx="7772400" cy="1470025"/>
          </a:xfrm>
        </p:spPr>
        <p:txBody>
          <a:bodyPr>
            <a:noAutofit/>
          </a:bodyPr>
          <a:lstStyle>
            <a:lvl1pPr algn="l">
              <a:defRPr sz="8000" b="1">
                <a:solidFill>
                  <a:schemeClr val="tx1">
                    <a:lumMod val="65000"/>
                    <a:lumOff val="35000"/>
                  </a:schemeClr>
                </a:solidFill>
                <a:latin typeface="Meiryo UI" pitchFamily="34" charset="-128"/>
                <a:ea typeface="휴먼둥근헤드라인" pitchFamily="18" charset="-127"/>
                <a:cs typeface="Meiryo UI" pitchFamily="34" charset="-128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20" name="날짜 개체 틀 3"/>
          <p:cNvSpPr>
            <a:spLocks noGrp="1"/>
          </p:cNvSpPr>
          <p:nvPr>
            <p:ph type="dt" sz="half" idx="10"/>
          </p:nvPr>
        </p:nvSpPr>
        <p:spPr>
          <a:xfrm>
            <a:off x="305026" y="2636912"/>
            <a:ext cx="3600400" cy="365125"/>
          </a:xfrm>
        </p:spPr>
        <p:txBody>
          <a:bodyPr/>
          <a:lstStyle>
            <a:lvl1pPr algn="l"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Meiryo UI" pitchFamily="34" charset="-128"/>
                <a:cs typeface="Meiryo UI" pitchFamily="34" charset="-128"/>
              </a:defRPr>
            </a:lvl1pPr>
          </a:lstStyle>
          <a:p>
            <a:fld id="{FCE1694F-A783-43DF-9CCB-25F1A03CBC4F}" type="datetime2">
              <a:rPr lang="en-US" altLang="ko-KR" smtClean="0">
                <a:ea typeface="Meiryo UI" pitchFamily="34" charset="-128"/>
              </a:rPr>
              <a:pPr/>
              <a:t>Tuesday, July 19, 2016</a:t>
            </a:fld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sldNum="0" hdr="0" ft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0F7CB-10CC-4FA0-AAB7-60557755851D}" type="datetime1">
              <a:rPr lang="ko-KR" altLang="en-US" smtClean="0"/>
              <a:pPr/>
              <a:t>2016. 7. 19.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2E3B2-398D-43A2-9FF0-A5DC47D85F0F}" type="datetime1">
              <a:rPr lang="ko-KR" altLang="en-US" smtClean="0"/>
              <a:pPr/>
              <a:t>2016. 7. 19.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3528" y="1118784"/>
            <a:ext cx="8496944" cy="5262544"/>
          </a:xfrm>
        </p:spPr>
        <p:txBody>
          <a:bodyPr>
            <a:normAutofit/>
          </a:bodyPr>
          <a:lstStyle>
            <a:lvl1pPr marL="342900" indent="-34290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cs typeface="Meiryo UI" pitchFamily="34" charset="-128"/>
              </a:defRPr>
            </a:lvl1pPr>
            <a:lvl2pPr marL="742950" indent="-285750"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cs typeface="Meiryo UI" pitchFamily="34" charset="-128"/>
              </a:defRPr>
            </a:lvl2pPr>
            <a:lvl3pPr marL="11430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3pPr>
            <a:lvl4pPr marL="16002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4pPr>
            <a:lvl5pPr marL="20574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8" name="제목 7"/>
          <p:cNvSpPr>
            <a:spLocks noGrp="1"/>
          </p:cNvSpPr>
          <p:nvPr>
            <p:ph type="title" hasCustomPrompt="1"/>
          </p:nvPr>
        </p:nvSpPr>
        <p:spPr>
          <a:xfrm>
            <a:off x="295200" y="254688"/>
            <a:ext cx="8575200" cy="654032"/>
          </a:xfrm>
        </p:spPr>
        <p:txBody>
          <a:bodyPr>
            <a:noAutofit/>
          </a:bodyPr>
          <a:lstStyle>
            <a:lvl1pPr algn="l">
              <a:defRPr sz="4000" b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Meiryo UI" pitchFamily="34" charset="-128"/>
              </a:defRPr>
            </a:lvl1pPr>
          </a:lstStyle>
          <a:p>
            <a:r>
              <a:rPr lang="en-US" altLang="ko-KR" dirty="0" smtClean="0"/>
              <a:t>Title</a:t>
            </a:r>
            <a:endParaRPr lang="ko-KR" altLang="en-US" dirty="0"/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>
          <a:xfrm>
            <a:off x="3505200" y="6453336"/>
            <a:ext cx="2133600" cy="365125"/>
          </a:xfrm>
        </p:spPr>
        <p:txBody>
          <a:bodyPr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구역 머리글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1520" y="4353123"/>
            <a:ext cx="8640960" cy="1362075"/>
          </a:xfrm>
        </p:spPr>
        <p:txBody>
          <a:bodyPr anchor="t"/>
          <a:lstStyle>
            <a:lvl1pPr algn="l">
              <a:defRPr sz="4000" b="1" cap="all">
                <a:solidFill>
                  <a:schemeClr val="tx1">
                    <a:lumMod val="65000"/>
                    <a:lumOff val="35000"/>
                  </a:schemeClr>
                </a:solidFill>
                <a:latin typeface="휴먼둥근헤드라인" pitchFamily="18" charset="-127"/>
                <a:ea typeface="휴먼둥근헤드라인" pitchFamily="18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251520" y="2852936"/>
            <a:ext cx="864096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76C8D-0C64-468D-9E07-BA112BE10A5A}" type="datetime1">
              <a:rPr lang="ko-KR" altLang="en-US" smtClean="0"/>
              <a:pPr/>
              <a:t>2016. 7. 19.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10437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A1450-90AE-4591-9DA4-2F2C0E29B421}" type="datetime1">
              <a:rPr lang="ko-KR" altLang="en-US" smtClean="0"/>
              <a:pPr/>
              <a:t>2016. 7. 19.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0F9C2-910D-48E9-A1D4-06EE9E8CCF11}" type="datetime1">
              <a:rPr lang="ko-KR" altLang="en-US" smtClean="0"/>
              <a:pPr/>
              <a:t>2016. 7. 19.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467544" y="620688"/>
            <a:ext cx="8229600" cy="1084982"/>
          </a:xfrm>
        </p:spPr>
        <p:txBody>
          <a:bodyPr>
            <a:normAutofit/>
          </a:bodyPr>
          <a:lstStyle>
            <a:lvl1pPr>
              <a:defRPr sz="4800" b="1">
                <a:latin typeface="Garamond" panose="02020404030301010803" pitchFamily="18" charset="0"/>
              </a:defRPr>
            </a:lvl1pPr>
          </a:lstStyle>
          <a:p>
            <a:r>
              <a:rPr lang="en-US" altLang="ko-KR" dirty="0" smtClean="0"/>
              <a:t>Contents</a:t>
            </a:r>
            <a:endParaRPr lang="ko-KR" altLang="en-US" dirty="0"/>
          </a:p>
        </p:txBody>
      </p:sp>
      <p:sp>
        <p:nvSpPr>
          <p:cNvPr id="7" name="내용 개체 틀 2"/>
          <p:cNvSpPr>
            <a:spLocks noGrp="1"/>
          </p:cNvSpPr>
          <p:nvPr>
            <p:ph idx="1" hasCustomPrompt="1"/>
          </p:nvPr>
        </p:nvSpPr>
        <p:spPr>
          <a:xfrm>
            <a:off x="971600" y="1988840"/>
            <a:ext cx="7200800" cy="4392488"/>
          </a:xfrm>
        </p:spPr>
        <p:txBody>
          <a:bodyPr>
            <a:normAutofit/>
          </a:bodyPr>
          <a:lstStyle>
            <a:lvl1pPr marL="342900" indent="-34290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1pPr>
            <a:lvl2pPr marL="742950" indent="-285750"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2pPr>
            <a:lvl3pPr marL="11430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 baseline="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3pPr>
            <a:lvl4pPr marL="16002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4pPr>
            <a:lvl5pPr marL="20574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5pPr>
          </a:lstStyle>
          <a:p>
            <a:pPr lvl="0"/>
            <a:r>
              <a:rPr lang="en-US" altLang="ko-KR" dirty="0" smtClean="0"/>
              <a:t>First stage</a:t>
            </a:r>
            <a:endParaRPr lang="ko-KR" altLang="en-US" dirty="0" smtClean="0"/>
          </a:p>
          <a:p>
            <a:pPr lvl="1"/>
            <a:r>
              <a:rPr lang="en-US" altLang="ko-KR" dirty="0" smtClean="0"/>
              <a:t>Second stage</a:t>
            </a:r>
            <a:endParaRPr lang="ko-KR" altLang="en-US" dirty="0" smtClean="0"/>
          </a:p>
          <a:p>
            <a:pPr lvl="2"/>
            <a:r>
              <a:rPr lang="en-US" altLang="ko-KR" dirty="0" smtClean="0"/>
              <a:t>Third stage</a:t>
            </a:r>
            <a:endParaRPr lang="ko-KR" altLang="en-US" dirty="0" smtClean="0"/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BF0E3-3B49-48EE-8E65-6F6B7B05A3E6}" type="datetime1">
              <a:rPr lang="ko-KR" altLang="en-US" smtClean="0"/>
              <a:pPr/>
              <a:t>2016. 7. 19.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EDD30-A8D5-4E8F-A388-D7F8914E7797}" type="datetime1">
              <a:rPr lang="ko-KR" altLang="en-US" smtClean="0"/>
              <a:pPr/>
              <a:t>2016. 7. 19.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01FBA-5EDF-4611-9FD5-552C72983771}" type="datetime1">
              <a:rPr lang="ko-KR" altLang="en-US" smtClean="0"/>
              <a:pPr/>
              <a:t>2016. 7. 19.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3DD4C6-1DC2-4462-9A2C-36CF4FD257E7}" type="datetime1">
              <a:rPr lang="ko-KR" altLang="en-US" smtClean="0"/>
              <a:pPr/>
              <a:t>2016. 7. 19.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Relationship Id="rId3" Type="http://schemas.openxmlformats.org/officeDocument/2006/relationships/image" Target="../media/image50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j-ea"/>
                <a:cs typeface="Meiryo UI" pitchFamily="34" charset="-128"/>
              </a:defRPr>
            </a:lvl1pPr>
          </a:lstStyle>
          <a:p>
            <a:pPr algn="ctr"/>
            <a:r>
              <a:rPr lang="en-US" altLang="ko-KR" sz="6000" dirty="0" smtClean="0"/>
              <a:t>Word2vec</a:t>
            </a:r>
          </a:p>
        </p:txBody>
      </p:sp>
    </p:spTree>
    <p:extLst>
      <p:ext uri="{BB962C8B-B14F-4D97-AF65-F5344CB8AC3E}">
        <p14:creationId xmlns:p14="http://schemas.microsoft.com/office/powerpoint/2010/main" val="311822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10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841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11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36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12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030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13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178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14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084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15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76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685800" y="2607047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j-ea"/>
                <a:cs typeface="Meiryo UI" pitchFamily="34" charset="-128"/>
              </a:defRPr>
            </a:lvl1pPr>
          </a:lstStyle>
          <a:p>
            <a:pPr algn="ctr"/>
            <a:r>
              <a:rPr lang="en-US" altLang="ko-KR" sz="6000" smtClean="0"/>
              <a:t>word2vec_simple</a:t>
            </a:r>
            <a:endParaRPr lang="en-US" altLang="ko-KR" sz="6000" dirty="0" smtClean="0"/>
          </a:p>
        </p:txBody>
      </p:sp>
    </p:spTree>
    <p:extLst>
      <p:ext uri="{BB962C8B-B14F-4D97-AF65-F5344CB8AC3E}">
        <p14:creationId xmlns:p14="http://schemas.microsoft.com/office/powerpoint/2010/main" val="334731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2600" y="2575719"/>
            <a:ext cx="8178800" cy="2349500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Import packages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1542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3550" y="3121819"/>
            <a:ext cx="8216900" cy="1257300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Configuration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7233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4500" y="1775619"/>
            <a:ext cx="8255000" cy="3949700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Sentences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2823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Word2vec?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15551"/>
            <a:ext cx="9144000" cy="4073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7395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8150" y="2315369"/>
            <a:ext cx="8267700" cy="2870200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make ‘words’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2522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3550" y="2080419"/>
            <a:ext cx="8216900" cy="3340100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make ‘count’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4870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6400" y="3058319"/>
            <a:ext cx="8331200" cy="1384300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’words’ and ‘count’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9897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1800" y="2848769"/>
            <a:ext cx="8280400" cy="1803400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Make dictionary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7356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5450" y="1807369"/>
            <a:ext cx="8293100" cy="3886200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‘</a:t>
            </a:r>
            <a:r>
              <a:rPr kumimoji="1" lang="en-US" altLang="ko-KR" dirty="0" err="1" smtClean="0"/>
              <a:t>rdic</a:t>
            </a:r>
            <a:r>
              <a:rPr kumimoji="1" lang="en-US" altLang="ko-KR" dirty="0" smtClean="0"/>
              <a:t>’ and ‘</a:t>
            </a:r>
            <a:r>
              <a:rPr kumimoji="1" lang="en-US" altLang="ko-KR" dirty="0" err="1" smtClean="0"/>
              <a:t>dic</a:t>
            </a:r>
            <a:r>
              <a:rPr kumimoji="1" lang="en-US" altLang="ko-KR" dirty="0" smtClean="0"/>
              <a:t>’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105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2750" y="3121819"/>
            <a:ext cx="8318500" cy="1257300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Dictionary usage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8005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0850" y="1756010"/>
            <a:ext cx="8242300" cy="1854200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Make ‘data’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26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150" y="4054152"/>
            <a:ext cx="8267700" cy="151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686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6400" y="2626519"/>
            <a:ext cx="8331200" cy="2247900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Make training data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5976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5450" y="3261519"/>
            <a:ext cx="8293100" cy="977900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’</a:t>
            </a:r>
            <a:r>
              <a:rPr kumimoji="1" lang="en-US" altLang="ko-KR" dirty="0" err="1" smtClean="0"/>
              <a:t>cbow_pairs</a:t>
            </a:r>
            <a:r>
              <a:rPr kumimoji="1" lang="en-US" altLang="ko-KR" dirty="0" smtClean="0"/>
              <a:t>’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1671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5450" y="2372519"/>
            <a:ext cx="8293100" cy="2755900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Let’s make skip-gram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631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1455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1800" y="2080419"/>
            <a:ext cx="8280400" cy="3340100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batch generating function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7790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85522" y="1119188"/>
            <a:ext cx="7572955" cy="5262562"/>
          </a:xfrm>
          <a:prstGeom prst="rect">
            <a:avLst/>
          </a:prstGeom>
          <a:ln>
            <a:noFill/>
          </a:ln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Network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31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187624" y="2636912"/>
            <a:ext cx="6120680" cy="43204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282689" y="3068960"/>
            <a:ext cx="1044116" cy="21046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190075" y="3068960"/>
            <a:ext cx="645621" cy="210468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148064" y="4797152"/>
            <a:ext cx="645621" cy="282476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64813" y="3609231"/>
            <a:ext cx="1186907" cy="282476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864813" y="4031505"/>
            <a:ext cx="1042892" cy="282476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699792" y="4797152"/>
            <a:ext cx="1186907" cy="282476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995935" y="4797152"/>
            <a:ext cx="1042892" cy="282476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1371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9100" y="1146969"/>
            <a:ext cx="8305800" cy="5207000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Run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876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9006" y="1119188"/>
            <a:ext cx="7585988" cy="5262562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Plot results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216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685800" y="2607047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j-ea"/>
                <a:cs typeface="Meiryo UI" pitchFamily="34" charset="-128"/>
              </a:defRPr>
            </a:lvl1pPr>
          </a:lstStyle>
          <a:p>
            <a:pPr algn="ctr"/>
            <a:r>
              <a:rPr lang="en-US" altLang="ko-KR" sz="6000" dirty="0" smtClean="0"/>
              <a:t>word2vec_basic</a:t>
            </a:r>
          </a:p>
        </p:txBody>
      </p:sp>
    </p:spTree>
    <p:extLst>
      <p:ext uri="{BB962C8B-B14F-4D97-AF65-F5344CB8AC3E}">
        <p14:creationId xmlns:p14="http://schemas.microsoft.com/office/powerpoint/2010/main" val="456354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8150" y="2061369"/>
            <a:ext cx="8267700" cy="3378200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Load packs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216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5450" y="2239169"/>
            <a:ext cx="8293100" cy="3022600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Get corpus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95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1800" y="2594769"/>
            <a:ext cx="8280400" cy="2311400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Check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74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1650" y="1988840"/>
            <a:ext cx="8242300" cy="3454400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Unzip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8256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9900" y="2016919"/>
            <a:ext cx="8204200" cy="3467100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Count the words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996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65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0850" y="2264569"/>
            <a:ext cx="8242300" cy="2971800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Make dictionary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7555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2750" y="2162969"/>
            <a:ext cx="8318500" cy="3175000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Make data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8870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052736"/>
            <a:ext cx="8229600" cy="1143000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What do we have?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42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150" y="2060848"/>
            <a:ext cx="8267700" cy="8509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100" y="2875845"/>
            <a:ext cx="8305800" cy="360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964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4350" y="1972469"/>
            <a:ext cx="8115300" cy="3556000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Skip gram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3265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4110" y="1119188"/>
            <a:ext cx="7875779" cy="5262562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Batch generating function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3483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052736"/>
            <a:ext cx="8229600" cy="2108200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Batch example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45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900" y="3212976"/>
            <a:ext cx="8204200" cy="9652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851" y="4230509"/>
            <a:ext cx="8255000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558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1800" y="2016919"/>
            <a:ext cx="8280400" cy="3467100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Batch example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7685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9100" y="1412776"/>
            <a:ext cx="8305800" cy="1689100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Build a skip-gram model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47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3565748"/>
            <a:ext cx="8229600" cy="20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874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8959" y="1119188"/>
            <a:ext cx="7906081" cy="5262562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Define network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48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511659" y="3534445"/>
            <a:ext cx="5868653" cy="43204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4716016" y="4105073"/>
            <a:ext cx="1080120" cy="2600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526500" y="4105073"/>
            <a:ext cx="597228" cy="260032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043608" y="4941378"/>
            <a:ext cx="6696744" cy="647861"/>
          </a:xfrm>
          <a:prstGeom prst="rect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043608" y="5589240"/>
            <a:ext cx="6696744" cy="218174"/>
          </a:xfrm>
          <a:prstGeom prst="rect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7821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0850" y="1312069"/>
            <a:ext cx="8242300" cy="4876800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Define functions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49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403648" y="2852936"/>
            <a:ext cx="6611943" cy="483651"/>
          </a:xfrm>
          <a:prstGeom prst="rect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2005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84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41599" y="1119188"/>
            <a:ext cx="6260801" cy="5262562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Train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9921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내용 개체 틀 9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4409" y="1090005"/>
            <a:ext cx="7826620" cy="5262562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Results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51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450221" y="1439421"/>
            <a:ext cx="6696744" cy="15591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05344" y="5045141"/>
            <a:ext cx="6696744" cy="15591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92373" y="5382367"/>
            <a:ext cx="6696744" cy="15591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4804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6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474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7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7384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226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8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622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9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7384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222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9050">
          <a:solidFill>
            <a:schemeClr val="tx1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defRPr sz="24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32990</TotalTime>
  <Words>138</Words>
  <Application>Microsoft Macintosh PowerPoint</Application>
  <PresentationFormat>화면 슬라이드 쇼(4:3)</PresentationFormat>
  <Paragraphs>86</Paragraphs>
  <Slides>51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51</vt:i4>
      </vt:variant>
    </vt:vector>
  </HeadingPairs>
  <TitlesOfParts>
    <vt:vector size="57" baseType="lpstr">
      <vt:lpstr>맑은 고딕</vt:lpstr>
      <vt:lpstr>휴먼둥근헤드라인</vt:lpstr>
      <vt:lpstr>Garamond</vt:lpstr>
      <vt:lpstr>Meiryo UI</vt:lpstr>
      <vt:lpstr>Arial</vt:lpstr>
      <vt:lpstr>Office 테마</vt:lpstr>
      <vt:lpstr>PowerPoint 프레젠테이션</vt:lpstr>
      <vt:lpstr>Word2vec?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Import packages</vt:lpstr>
      <vt:lpstr>Configuration</vt:lpstr>
      <vt:lpstr>Sentences</vt:lpstr>
      <vt:lpstr>make ‘words’</vt:lpstr>
      <vt:lpstr>make ‘count’</vt:lpstr>
      <vt:lpstr>’words’ and ‘count’</vt:lpstr>
      <vt:lpstr>Make dictionary</vt:lpstr>
      <vt:lpstr>‘rdic’ and ‘dic’</vt:lpstr>
      <vt:lpstr>Dictionary usage</vt:lpstr>
      <vt:lpstr>Make ‘data’</vt:lpstr>
      <vt:lpstr>Make training data</vt:lpstr>
      <vt:lpstr>’cbow_pairs’</vt:lpstr>
      <vt:lpstr>Let’s make skip-gram</vt:lpstr>
      <vt:lpstr>batch generating function</vt:lpstr>
      <vt:lpstr>Network</vt:lpstr>
      <vt:lpstr>Run</vt:lpstr>
      <vt:lpstr>Plot results</vt:lpstr>
      <vt:lpstr>PowerPoint 프레젠테이션</vt:lpstr>
      <vt:lpstr>Load packs</vt:lpstr>
      <vt:lpstr>Get corpus</vt:lpstr>
      <vt:lpstr>Check</vt:lpstr>
      <vt:lpstr>Unzip</vt:lpstr>
      <vt:lpstr>Count the words</vt:lpstr>
      <vt:lpstr>Make dictionary</vt:lpstr>
      <vt:lpstr>Make data</vt:lpstr>
      <vt:lpstr>What do we have?</vt:lpstr>
      <vt:lpstr>Skip gram</vt:lpstr>
      <vt:lpstr>Batch generating function</vt:lpstr>
      <vt:lpstr>Batch example</vt:lpstr>
      <vt:lpstr>Batch example</vt:lpstr>
      <vt:lpstr>Build a skip-gram model</vt:lpstr>
      <vt:lpstr>Define network</vt:lpstr>
      <vt:lpstr>Define functions</vt:lpstr>
      <vt:lpstr>Train</vt:lpstr>
      <vt:lpstr>Results</vt:lpstr>
    </vt:vector>
  </TitlesOfParts>
  <Company>PIL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neohanju</dc:creator>
  <cp:lastModifiedBy>최성준</cp:lastModifiedBy>
  <cp:revision>1124</cp:revision>
  <dcterms:created xsi:type="dcterms:W3CDTF">2010-03-17T18:05:41Z</dcterms:created>
  <dcterms:modified xsi:type="dcterms:W3CDTF">2016-07-19T06:19:15Z</dcterms:modified>
</cp:coreProperties>
</file>